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1" r:id="rId10"/>
    <p:sldId id="26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1BE14-C53D-0861-4E1D-406D0C4E55B4}" v="10" dt="2022-02-05T23:55:44.51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94648"/>
  </p:normalViewPr>
  <p:slideViewPr>
    <p:cSldViewPr snapToGrid="0">
      <p:cViewPr varScale="1">
        <p:scale>
          <a:sx n="156" d="100"/>
          <a:sy n="156" d="100"/>
        </p:scale>
        <p:origin x="19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038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2882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195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17086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6rgXN88f/pizza-bot-initial-plan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</a:t>
            </a:r>
            <a:r>
              <a:rPr lang="en" sz="2000" b="1" dirty="0" err="1">
                <a:solidFill>
                  <a:srgbClr val="274E13"/>
                </a:solidFill>
              </a:rPr>
              <a:t>github</a:t>
            </a:r>
            <a:r>
              <a:rPr lang="en" sz="2000" b="1" dirty="0">
                <a:solidFill>
                  <a:srgbClr val="274E13"/>
                </a:solidFill>
              </a:rPr>
              <a:t> Repository: </a:t>
            </a:r>
            <a:r>
              <a:rPr lang="en-NZ" sz="2000" b="1" dirty="0">
                <a:solidFill>
                  <a:srgbClr val="274E13"/>
                </a:solidFill>
                <a:hlinkClick r:id="rId3"/>
              </a:rPr>
              <a:t>GitHub</a:t>
            </a:r>
            <a:endParaRPr sz="2000" dirty="0">
              <a:solidFill>
                <a:srgbClr val="274E13"/>
              </a:solidFill>
            </a:endParaRPr>
          </a:p>
          <a:p>
            <a:pPr marL="0" lvl="0" indent="0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</a:t>
            </a:r>
            <a:r>
              <a:rPr lang="en" sz="2000" b="1" dirty="0" err="1">
                <a:solidFill>
                  <a:srgbClr val="274E13"/>
                </a:solidFill>
              </a:rPr>
              <a:t>trello</a:t>
            </a:r>
            <a:r>
              <a:rPr lang="en" sz="2000" b="1" dirty="0">
                <a:solidFill>
                  <a:srgbClr val="274E13"/>
                </a:solidFill>
              </a:rPr>
              <a:t> board / project management tools: </a:t>
            </a:r>
            <a:r>
              <a:rPr lang="en-NZ" sz="2000" b="1" dirty="0">
                <a:solidFill>
                  <a:srgbClr val="274E13"/>
                </a:solidFill>
                <a:hlinkClick r:id="rId4"/>
              </a:rPr>
              <a:t>Trello Board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pic>
        <p:nvPicPr>
          <p:cNvPr id="3" name="Picture 2" descr="A picture containing text, indoor, person, baby&#10;&#10;Description automatically generated">
            <a:extLst>
              <a:ext uri="{FF2B5EF4-FFF2-40B4-BE49-F238E27FC236}">
                <a16:creationId xmlns:a16="http://schemas.microsoft.com/office/drawing/2014/main" id="{B3E2A609-B956-9342-BA27-F1765CEA8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29" y="1017725"/>
            <a:ext cx="6523264" cy="40770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5" name="Picture 4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AFCFA500-D660-0343-8988-499AF3A1F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36" y="2412546"/>
            <a:ext cx="3526971" cy="220435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EC88DFD-D49E-2D40-9447-EAA917C51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4223" y="2190839"/>
            <a:ext cx="4658077" cy="29526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BEFC07-211E-1E41-A1A6-FE4B93BA53CA}"/>
              </a:ext>
            </a:extLst>
          </p:cNvPr>
          <p:cNvSpPr txBox="1"/>
          <p:nvPr/>
        </p:nvSpPr>
        <p:spPr>
          <a:xfrm>
            <a:off x="1567543" y="1883062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9EE2E9-0326-424C-B0EE-BF9AF6832349}"/>
              </a:ext>
            </a:extLst>
          </p:cNvPr>
          <p:cNvSpPr txBox="1"/>
          <p:nvPr/>
        </p:nvSpPr>
        <p:spPr>
          <a:xfrm>
            <a:off x="6214226" y="1775340"/>
            <a:ext cx="941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Version 2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1 - Test Plan (?and screenshot)</a:t>
            </a:r>
            <a:endParaRPr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56146365"/>
              </p:ext>
            </p:extLst>
          </p:nvPr>
        </p:nvGraphicFramePr>
        <p:xfrm>
          <a:off x="311700" y="3291342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runs correctly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16925DE-A303-674E-B180-A2DA9798C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986" y="1478350"/>
            <a:ext cx="4429579" cy="6353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623CFD-AC31-C440-A4CE-146DABA91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435" y="1257828"/>
            <a:ext cx="4093936" cy="12401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235423" y="172420"/>
            <a:ext cx="8990220" cy="506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291342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Test Case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 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Print welcome message with random name from list of names – runs correctly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0129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</a:t>
            </a:r>
            <a:br>
              <a:rPr lang="en" dirty="0"/>
            </a:br>
            <a:r>
              <a:rPr lang="en" dirty="0"/>
              <a:t> (Trello screenshot)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7329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2 - Test Plan (?and screenshot)</a:t>
            </a: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801994043"/>
              </p:ext>
            </p:extLst>
          </p:nvPr>
        </p:nvGraphicFramePr>
        <p:xfrm>
          <a:off x="311700" y="3728904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800" dirty="0"/>
                        <a:t>Main and welcome run correctly. Welcome message prints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281875E-7ED3-4C45-8B31-7940F317A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142999"/>
            <a:ext cx="3710898" cy="230996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B7DE3B2-785A-344C-B41F-E2CFA4E1B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1698" y="1293665"/>
            <a:ext cx="4762063" cy="66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789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365</Words>
  <Application>Microsoft Macintosh PowerPoint</Application>
  <PresentationFormat>On-screen Show (16:9)</PresentationFormat>
  <Paragraphs>33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</vt:lpstr>
      <vt:lpstr>Component 1 Version 2 - Test Plan (?and screenshot)  </vt:lpstr>
      <vt:lpstr>Component 2  (Trello screenshot)</vt:lpstr>
      <vt:lpstr>Component 2 - Test Plan (?and screenshot)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Jayden Lai</cp:lastModifiedBy>
  <cp:revision>8</cp:revision>
  <dcterms:modified xsi:type="dcterms:W3CDTF">2022-02-15T20:45:56Z</dcterms:modified>
</cp:coreProperties>
</file>